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42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80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22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54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646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148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363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06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57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18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61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87412-BB80-43CE-B8E7-0DD68DBF799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E700F-A44E-4AE0-8720-437BE28D2EE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22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9" y="1916832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0" name="Rechteck 9"/>
          <p:cNvSpPr/>
          <p:nvPr/>
        </p:nvSpPr>
        <p:spPr>
          <a:xfrm>
            <a:off x="2281239" y="515893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PDGF-AB-induced proliferation of NHDF cells (Normal Human Dermal Fibroblast cells).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2375746" y="908274"/>
            <a:ext cx="4392548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PDGF-AB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200-054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913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2013-02-21T12:14:16Z</dcterms:created>
  <dcterms:modified xsi:type="dcterms:W3CDTF">2015-03-12T15:51:36Z</dcterms:modified>
</cp:coreProperties>
</file>